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7" r:id="rId9"/>
    <p:sldId id="269" r:id="rId10"/>
    <p:sldId id="270" r:id="rId11"/>
    <p:sldId id="272" r:id="rId12"/>
    <p:sldId id="271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3CB36-D163-4507-8736-7606D83F4392}" type="datetimeFigureOut">
              <a:rPr lang="pl-PL" smtClean="0"/>
              <a:pPr/>
              <a:t>2013-11-19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23EBDE-CCDC-4E81-9D44-398688A5C59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iasteczkorowerowe.p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latin typeface="Amienne" pitchFamily="82" charset="0"/>
              </a:rPr>
              <a:t>Oferta specjalna </a:t>
            </a:r>
            <a:br>
              <a:rPr lang="pl-PL" dirty="0" smtClean="0">
                <a:latin typeface="Amienne" pitchFamily="82" charset="0"/>
              </a:rPr>
            </a:br>
            <a:r>
              <a:rPr lang="pl-PL" dirty="0" smtClean="0">
                <a:latin typeface="Amienne" pitchFamily="82" charset="0"/>
              </a:rPr>
              <a:t>Wigilia 2013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Amienne" pitchFamily="82" charset="0"/>
              </a:rPr>
              <a:t>Miasteczko Rowerowe</a:t>
            </a:r>
          </a:p>
          <a:p>
            <a:r>
              <a:rPr lang="pl-PL" dirty="0" smtClean="0">
                <a:latin typeface="Amienne" pitchFamily="82" charset="0"/>
              </a:rPr>
              <a:t>ul. Nadbrzeżna 26</a:t>
            </a:r>
          </a:p>
          <a:p>
            <a:r>
              <a:rPr lang="pl-PL" dirty="0" smtClean="0">
                <a:latin typeface="Amienne" pitchFamily="82" charset="0"/>
              </a:rPr>
              <a:t>33-300 Nowy Sącz</a:t>
            </a:r>
          </a:p>
          <a:p>
            <a:r>
              <a:rPr lang="pl-PL" dirty="0" smtClean="0">
                <a:latin typeface="Amienne" pitchFamily="82" charset="0"/>
              </a:rPr>
              <a:t>(18) 547 30 00, 601 805 208</a:t>
            </a:r>
          </a:p>
          <a:p>
            <a:endParaRPr lang="pl-PL" sz="2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3008313" cy="1296144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>
                <a:latin typeface="Bookman Old Style" pitchFamily="18" charset="0"/>
              </a:rPr>
              <a:t>Menu Świąteczne</a:t>
            </a:r>
            <a:br>
              <a:rPr lang="pl-PL" sz="1800" dirty="0" smtClean="0">
                <a:latin typeface="Bookman Old Style" pitchFamily="18" charset="0"/>
              </a:rPr>
            </a:br>
            <a:r>
              <a:rPr lang="pl-PL" sz="1800" dirty="0" smtClean="0">
                <a:latin typeface="Bookman Old Style" pitchFamily="18" charset="0"/>
              </a:rPr>
              <a:t>95 zł / os.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268760"/>
            <a:ext cx="3008313" cy="5328592"/>
          </a:xfrm>
        </p:spPr>
        <p:txBody>
          <a:bodyPr>
            <a:normAutofit fontScale="70000" lnSpcReduction="20000"/>
          </a:bodyPr>
          <a:lstStyle/>
          <a:p>
            <a:pPr algn="ctr"/>
            <a:endParaRPr lang="pl-PL" b="1" dirty="0" smtClean="0"/>
          </a:p>
          <a:p>
            <a:pPr algn="ctr"/>
            <a:r>
              <a:rPr lang="pl-PL" sz="1700" b="1" dirty="0" smtClean="0">
                <a:latin typeface="Bookman Old Style" pitchFamily="18" charset="0"/>
              </a:rPr>
              <a:t>DANIE GŁÓWNE: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 Zupa grzybowa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Pstrąg w musie chrzanowym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Ziemniaki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Sałata ze śmietaną/pomidory z cebulą</a:t>
            </a:r>
          </a:p>
          <a:p>
            <a:pPr algn="ctr">
              <a:buFont typeface="Arial" pitchFamily="34" charset="0"/>
              <a:buChar char="•"/>
            </a:pPr>
            <a:endParaRPr lang="pl-PL" sz="1700" dirty="0" smtClean="0">
              <a:latin typeface="Bookman Old Style" pitchFamily="18" charset="0"/>
            </a:endParaRPr>
          </a:p>
          <a:p>
            <a:pPr algn="ctr"/>
            <a:r>
              <a:rPr lang="pl-PL" sz="1700" b="1" dirty="0" smtClean="0">
                <a:latin typeface="Bookman Old Style" pitchFamily="18" charset="0"/>
              </a:rPr>
              <a:t>DESER: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Piernik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Kawa/herbata</a:t>
            </a:r>
          </a:p>
          <a:p>
            <a:pPr algn="ctr">
              <a:buFont typeface="Arial" pitchFamily="34" charset="0"/>
              <a:buChar char="•"/>
            </a:pPr>
            <a:endParaRPr lang="pl-PL" sz="1700" b="1" dirty="0" smtClean="0">
              <a:latin typeface="Bookman Old Style" pitchFamily="18" charset="0"/>
            </a:endParaRPr>
          </a:p>
          <a:p>
            <a:pPr algn="ctr"/>
            <a:r>
              <a:rPr lang="pl-PL" sz="1700" b="1" dirty="0" smtClean="0">
                <a:latin typeface="Bookman Old Style" pitchFamily="18" charset="0"/>
              </a:rPr>
              <a:t>ZIMNA PŁYTA: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Pierogi z grzybami i kapustą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Pierogi ze śliwką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Pierogi ruskie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Kapusta z grochem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Ryba po grecku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Kutia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Karp po żydowsku</a:t>
            </a:r>
          </a:p>
          <a:p>
            <a:pPr algn="ctr">
              <a:buFont typeface="Arial" pitchFamily="34" charset="0"/>
              <a:buChar char="•"/>
            </a:pPr>
            <a:endParaRPr lang="pl-PL" sz="1700" dirty="0" smtClean="0">
              <a:latin typeface="Bookman Old Style" pitchFamily="18" charset="0"/>
            </a:endParaRPr>
          </a:p>
          <a:p>
            <a:pPr algn="ctr"/>
            <a:r>
              <a:rPr lang="pl-PL" sz="1700" b="1" dirty="0" smtClean="0">
                <a:latin typeface="Bookman Old Style" pitchFamily="18" charset="0"/>
              </a:rPr>
              <a:t>GORĄCY POSIŁEK: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Krokiet z barszczem</a:t>
            </a:r>
          </a:p>
          <a:p>
            <a:pPr algn="ctr"/>
            <a:endParaRPr lang="pl-PL" sz="1700" b="1" dirty="0" smtClean="0">
              <a:latin typeface="Bookman Old Style" pitchFamily="18" charset="0"/>
            </a:endParaRPr>
          </a:p>
          <a:p>
            <a:pPr algn="ctr"/>
            <a:r>
              <a:rPr lang="pl-PL" sz="1700" b="1" dirty="0" smtClean="0">
                <a:latin typeface="Bookman Old Style" pitchFamily="18" charset="0"/>
              </a:rPr>
              <a:t>NAPOJE: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Kompot z suszu </a:t>
            </a:r>
          </a:p>
          <a:p>
            <a:pPr algn="ctr">
              <a:buFont typeface="Arial" pitchFamily="34" charset="0"/>
              <a:buChar char="•"/>
            </a:pPr>
            <a:r>
              <a:rPr lang="pl-PL" sz="1700" dirty="0" smtClean="0">
                <a:latin typeface="Bookman Old Style" pitchFamily="18" charset="0"/>
              </a:rPr>
              <a:t>Woda/soki</a:t>
            </a:r>
          </a:p>
        </p:txBody>
      </p:sp>
      <p:pic>
        <p:nvPicPr>
          <p:cNvPr id="5" name="Symbol zastępczy zawartości 4" descr="28a99079-744a-4486-9ccd-9df362b24448.fi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836712"/>
            <a:ext cx="5255766" cy="5544616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000" dirty="0" smtClean="0">
                <a:latin typeface="Bookman Old Style" pitchFamily="18" charset="0"/>
              </a:rPr>
              <a:t>Na specjalne życzenie klienta możemy wspólnie stworzyć takie menu, które będzie mieszanką powyższych zestawów, albo ułożyć zupełnie nowy wigilijny jadłospis pozostawiając Państwu dowolność w wyborze.</a:t>
            </a:r>
            <a:endParaRPr lang="pl-PL" sz="2000" dirty="0">
              <a:latin typeface="Bookman Old Style" pitchFamily="18" charset="0"/>
            </a:endParaRPr>
          </a:p>
        </p:txBody>
      </p:sp>
      <p:pic>
        <p:nvPicPr>
          <p:cNvPr id="5" name="Symbol zastępczy zawartości 4" descr="wigili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80"/>
            <a:ext cx="4038600" cy="4248472"/>
          </a:xfrm>
        </p:spPr>
      </p:pic>
      <p:pic>
        <p:nvPicPr>
          <p:cNvPr id="6" name="Symbol zastępczy zawartości 5" descr="qISq3WdnZ5PV5MHiiWVn,rotator_1383212514_wigil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880"/>
            <a:ext cx="4038600" cy="4248472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Bookman Old Style" pitchFamily="18" charset="0"/>
              </a:rPr>
              <a:t>Zapraszamy do współpracy</a:t>
            </a:r>
            <a:endParaRPr lang="pl-PL" dirty="0"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pl-PL" sz="2000" dirty="0" smtClean="0"/>
          </a:p>
          <a:p>
            <a:r>
              <a:rPr lang="pl-PL" sz="2000" dirty="0" smtClean="0">
                <a:latin typeface="Bookman Old Style" pitchFamily="18" charset="0"/>
              </a:rPr>
              <a:t>Karczma na Miasteczku Rowerowym</a:t>
            </a:r>
          </a:p>
          <a:p>
            <a:r>
              <a:rPr lang="pl-PL" sz="2000" dirty="0" smtClean="0">
                <a:latin typeface="Bookman Old Style" pitchFamily="18" charset="0"/>
              </a:rPr>
              <a:t>ul. Nadbrzeżna 26</a:t>
            </a:r>
          </a:p>
          <a:p>
            <a:r>
              <a:rPr lang="pl-PL" sz="2000" dirty="0" smtClean="0">
                <a:latin typeface="Bookman Old Style" pitchFamily="18" charset="0"/>
              </a:rPr>
              <a:t>33-300 Nowy Sącz</a:t>
            </a:r>
          </a:p>
          <a:p>
            <a:r>
              <a:rPr lang="pl-PL" sz="2000" dirty="0" smtClean="0">
                <a:latin typeface="Bookman Old Style" pitchFamily="18" charset="0"/>
              </a:rPr>
              <a:t>+48 18 547 30 00, +48 601 805 280</a:t>
            </a:r>
          </a:p>
          <a:p>
            <a:r>
              <a:rPr lang="pl-PL" sz="2000" dirty="0" smtClean="0">
                <a:latin typeface="Bookman Old Style" pitchFamily="18" charset="0"/>
                <a:hlinkClick r:id="rId2"/>
              </a:rPr>
              <a:t>http://miasteczkorowerowe.pl/</a:t>
            </a:r>
            <a:endParaRPr lang="pl-PL" sz="2000" dirty="0" smtClean="0">
              <a:latin typeface="Bookman Old Style" pitchFamily="18" charset="0"/>
            </a:endParaRPr>
          </a:p>
          <a:p>
            <a:endParaRPr lang="pl-PL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>
                <a:latin typeface="Bookman Old Style" pitchFamily="18" charset="0"/>
                <a:ea typeface="Tahoma" pitchFamily="34" charset="0"/>
                <a:cs typeface="Tahoma" pitchFamily="34" charset="0"/>
              </a:rPr>
              <a:t>Wigilia firmowa na Miasteczku Rowerowym.</a:t>
            </a:r>
            <a:br>
              <a:rPr lang="pl-PL" sz="2400" dirty="0" smtClean="0">
                <a:latin typeface="Bookman Old Style" pitchFamily="18" charset="0"/>
                <a:ea typeface="Tahoma" pitchFamily="34" charset="0"/>
                <a:cs typeface="Tahoma" pitchFamily="34" charset="0"/>
              </a:rPr>
            </a:br>
            <a:endParaRPr lang="pl-PL" sz="2400" dirty="0">
              <a:latin typeface="Bookman Old Style" pitchFamily="18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Symbol zastępczy zawartości 3" descr="wigilia-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863" y="1935163"/>
            <a:ext cx="6588273" cy="4389437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>
                <a:latin typeface="Bookman Old Style" pitchFamily="18" charset="0"/>
                <a:cs typeface="Times New Roman" pitchFamily="18" charset="0"/>
              </a:rPr>
              <a:t>W blasku mieniących się kolorami światełek…</a:t>
            </a:r>
            <a:br>
              <a:rPr lang="pl-PL" sz="2400" dirty="0" smtClean="0">
                <a:latin typeface="Bookman Old Style" pitchFamily="18" charset="0"/>
                <a:cs typeface="Times New Roman" pitchFamily="18" charset="0"/>
              </a:rPr>
            </a:br>
            <a:endParaRPr lang="pl-PL" sz="24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wigilia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4434" y="1935163"/>
            <a:ext cx="6215132" cy="4389437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>
                <a:latin typeface="Bookman Old Style" pitchFamily="18" charset="0"/>
                <a:cs typeface="Times New Roman" pitchFamily="18" charset="0"/>
              </a:rPr>
              <a:t>Przy płonącym kominku…</a:t>
            </a:r>
            <a:br>
              <a:rPr lang="pl-PL" sz="2400" dirty="0" smtClean="0">
                <a:latin typeface="Bookman Old Style" pitchFamily="18" charset="0"/>
                <a:cs typeface="Times New Roman" pitchFamily="18" charset="0"/>
              </a:rPr>
            </a:br>
            <a:endParaRPr lang="pl-PL" sz="24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wigilia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863" y="1935163"/>
            <a:ext cx="6588273" cy="4389437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>
                <a:latin typeface="Bookman Old Style" pitchFamily="18" charset="0"/>
                <a:cs typeface="Times New Roman" pitchFamily="18" charset="0"/>
              </a:rPr>
              <a:t>Wśród grona współpracowników…</a:t>
            </a:r>
            <a:br>
              <a:rPr lang="pl-PL" sz="2400" dirty="0" smtClean="0">
                <a:latin typeface="Bookman Old Style" pitchFamily="18" charset="0"/>
                <a:cs typeface="Times New Roman" pitchFamily="18" charset="0"/>
              </a:rPr>
            </a:br>
            <a:endParaRPr lang="pl-PL" sz="24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wigilia-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863" y="1935163"/>
            <a:ext cx="6588273" cy="4389437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dirty="0" smtClean="0">
                <a:latin typeface="Bookman Old Style" pitchFamily="18" charset="0"/>
                <a:cs typeface="Times New Roman" pitchFamily="18" charset="0"/>
              </a:rPr>
              <a:t>Magiczny Wieczór Wigilijny w Karczmie na Miasteczku.</a:t>
            </a:r>
            <a:endParaRPr lang="pl-PL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76372"/>
          </a:xfrm>
        </p:spPr>
        <p:txBody>
          <a:bodyPr>
            <a:noAutofit/>
          </a:bodyPr>
          <a:lstStyle/>
          <a:p>
            <a:pPr algn="just"/>
            <a:r>
              <a:rPr lang="pl-PL" sz="1200" dirty="0" smtClean="0">
                <a:latin typeface="Bookman Old Style" pitchFamily="18" charset="0"/>
                <a:cs typeface="Times New Roman" pitchFamily="18" charset="0"/>
              </a:rPr>
              <a:t>Wielkimi krokami zbliża się zima, a wraz z nią nadchodzi cudowny czas Świąt Bożego Narodzenia.  Zanim jednak zasiądziemy do wspólnego stołu z rodziną, warto utrzymywać polską tradycję i przełamać się opłatkiem z osobami,  z </a:t>
            </a:r>
            <a:r>
              <a:rPr lang="pl-PL" sz="1200" dirty="0" smtClean="0">
                <a:latin typeface="Bookman Old Style" pitchFamily="18" charset="0"/>
                <a:cs typeface="Times New Roman" pitchFamily="18" charset="0"/>
              </a:rPr>
              <a:t>którymi </a:t>
            </a:r>
            <a:r>
              <a:rPr lang="pl-PL" sz="1200" dirty="0" smtClean="0">
                <a:latin typeface="Bookman Old Style" pitchFamily="18" charset="0"/>
                <a:cs typeface="Times New Roman" pitchFamily="18" charset="0"/>
              </a:rPr>
              <a:t>spotkamy się każdego dnia. W tym magicznym przedświątecznym czasie trzeba choć na chwilę oderwać się od obowiązków służbowych i w przyjaznej atmosferze porozmawiać ze swoimi  współpracownikami. </a:t>
            </a:r>
          </a:p>
          <a:p>
            <a:endParaRPr lang="pl-PL" sz="1200" dirty="0"/>
          </a:p>
        </p:txBody>
      </p:sp>
      <p:pic>
        <p:nvPicPr>
          <p:cNvPr id="5" name="Symbol zastępczy obrazu 4" descr="wigilia-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628" b="21628"/>
          <a:stretch>
            <a:fillRect/>
          </a:stretch>
        </p:blipFill>
        <p:spPr/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algn="just"/>
            <a:r>
              <a:rPr lang="pl-PL" sz="2000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pl-PL" sz="1600" dirty="0" smtClean="0">
                <a:latin typeface="Bookman Old Style" pitchFamily="18" charset="0"/>
                <a:cs typeface="Times New Roman" pitchFamily="18" charset="0"/>
              </a:rPr>
              <a:t>Wigilia spędzona w gronie pracowników w przedświątecznym czasie może być doskonałą okazją do nawiązania przyjaznych stosunków, przełamania barier wytwarzanych przez hierarchię instytucjonalną i zawiązania przyjaźni odgrywających niebagatelną rolę w tworzeniu dobrej atmosfery pracy na przyszłe lata.</a:t>
            </a:r>
            <a:endParaRPr lang="pl-PL" sz="1600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wigilia-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2460"/>
            <a:ext cx="4038600" cy="2690717"/>
          </a:xfrm>
        </p:spPr>
      </p:pic>
      <p:pic>
        <p:nvPicPr>
          <p:cNvPr id="6" name="Symbol zastępczy zawartości 5" descr="wigilia-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2460"/>
            <a:ext cx="4038600" cy="2690717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l-PL" sz="1600" dirty="0" smtClean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pl-PL" sz="1600" dirty="0" smtClean="0">
                <a:latin typeface="Bookman Old Style" pitchFamily="18" charset="0"/>
                <a:cs typeface="Times New Roman" pitchFamily="18" charset="0"/>
              </a:rPr>
            </a:br>
            <a:r>
              <a:rPr lang="pl-PL" sz="1600" dirty="0">
                <a:latin typeface="Bookman Old Style" pitchFamily="18" charset="0"/>
                <a:cs typeface="Times New Roman" pitchFamily="18" charset="0"/>
              </a:rPr>
              <a:t/>
            </a:r>
            <a:br>
              <a:rPr lang="pl-PL" sz="1600" dirty="0">
                <a:latin typeface="Bookman Old Style" pitchFamily="18" charset="0"/>
                <a:cs typeface="Times New Roman" pitchFamily="18" charset="0"/>
              </a:rPr>
            </a:br>
            <a:r>
              <a:rPr lang="pl-PL" sz="1600" dirty="0" smtClean="0">
                <a:latin typeface="Bookman Old Style" pitchFamily="18" charset="0"/>
                <a:cs typeface="Times New Roman" pitchFamily="18" charset="0"/>
              </a:rPr>
              <a:t>Mamy nadzieję, że przygotowana przez nas bogata i zróżnicowana oferta świąteczna będzie okazją do rozmów i degustacji specjalnie przyrządzonych na ten czas potraw. Przedstawiamy kilka wariantów świątecznego menu.   </a:t>
            </a:r>
            <a:r>
              <a:rPr lang="pl-PL" sz="1600" dirty="0" smtClean="0">
                <a:latin typeface="Colonna MT" pitchFamily="82" charset="0"/>
              </a:rPr>
              <a:t/>
            </a:r>
            <a:br>
              <a:rPr lang="pl-PL" sz="1600" dirty="0" smtClean="0">
                <a:latin typeface="Colonna MT" pitchFamily="82" charset="0"/>
              </a:rPr>
            </a:br>
            <a:endParaRPr lang="pl-PL" sz="1600" dirty="0">
              <a:latin typeface="Colonna MT" pitchFamily="82" charset="0"/>
            </a:endParaRPr>
          </a:p>
        </p:txBody>
      </p:sp>
      <p:pic>
        <p:nvPicPr>
          <p:cNvPr id="4" name="Symbol zastępczy zawartości 3" descr="wigilia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7863" y="1935163"/>
            <a:ext cx="6588273" cy="4389437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>
                <a:latin typeface="Bookman Old Style" pitchFamily="18" charset="0"/>
              </a:rPr>
              <a:t>Menu Świąteczne</a:t>
            </a:r>
            <a:br>
              <a:rPr lang="pl-PL" sz="2000" dirty="0" smtClean="0">
                <a:latin typeface="Bookman Old Style" pitchFamily="18" charset="0"/>
              </a:rPr>
            </a:br>
            <a:r>
              <a:rPr lang="pl-PL" sz="2000" dirty="0" smtClean="0">
                <a:latin typeface="Bookman Old Style" pitchFamily="18" charset="0"/>
              </a:rPr>
              <a:t>65 zł / os.</a:t>
            </a:r>
            <a:br>
              <a:rPr lang="pl-PL" sz="2000" dirty="0" smtClean="0">
                <a:latin typeface="Bookman Old Style" pitchFamily="18" charset="0"/>
              </a:rPr>
            </a:br>
            <a:endParaRPr lang="pl-PL" sz="2000" dirty="0">
              <a:latin typeface="Bookman Old Style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1340768"/>
            <a:ext cx="3008313" cy="4896544"/>
          </a:xfrm>
        </p:spPr>
        <p:txBody>
          <a:bodyPr>
            <a:normAutofit fontScale="92500" lnSpcReduction="10000"/>
          </a:bodyPr>
          <a:lstStyle/>
          <a:p>
            <a:pPr algn="ctr"/>
            <a:endParaRPr lang="pl-PL" sz="1200" b="1" dirty="0" smtClean="0"/>
          </a:p>
          <a:p>
            <a:pPr algn="ctr"/>
            <a:r>
              <a:rPr lang="pl-PL" sz="1300" b="1" dirty="0" smtClean="0">
                <a:latin typeface="Bookman Old Style" pitchFamily="18" charset="0"/>
              </a:rPr>
              <a:t>DANIE GŁÓWNE: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 Barszcze czerwony z uszkami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Panierowany filet z dorsza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Ziemniaki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Buraczki</a:t>
            </a:r>
          </a:p>
          <a:p>
            <a:pPr algn="ctr">
              <a:buFont typeface="Arial" pitchFamily="34" charset="0"/>
              <a:buChar char="•"/>
            </a:pPr>
            <a:endParaRPr lang="pl-PL" sz="1300" dirty="0" smtClean="0">
              <a:latin typeface="Bookman Old Style" pitchFamily="18" charset="0"/>
            </a:endParaRPr>
          </a:p>
          <a:p>
            <a:pPr algn="ctr"/>
            <a:r>
              <a:rPr lang="pl-PL" sz="1300" b="1" dirty="0" smtClean="0">
                <a:latin typeface="Bookman Old Style" pitchFamily="18" charset="0"/>
              </a:rPr>
              <a:t>DESER: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Piernik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Kawa/herbata</a:t>
            </a:r>
          </a:p>
          <a:p>
            <a:pPr algn="ctr">
              <a:buFont typeface="Arial" pitchFamily="34" charset="0"/>
              <a:buChar char="•"/>
            </a:pPr>
            <a:endParaRPr lang="pl-PL" sz="1300" b="1" dirty="0" smtClean="0">
              <a:latin typeface="Bookman Old Style" pitchFamily="18" charset="0"/>
            </a:endParaRPr>
          </a:p>
          <a:p>
            <a:pPr algn="ctr"/>
            <a:r>
              <a:rPr lang="pl-PL" sz="1300" b="1" dirty="0" smtClean="0">
                <a:latin typeface="Bookman Old Style" pitchFamily="18" charset="0"/>
              </a:rPr>
              <a:t>ZIMNA PŁYTA: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Kapusta z grochem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Ryba po grecku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Kutia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Śledzie w oleju i śmietanie</a:t>
            </a:r>
          </a:p>
          <a:p>
            <a:pPr algn="ctr">
              <a:buFont typeface="Arial" pitchFamily="34" charset="0"/>
              <a:buChar char="•"/>
            </a:pPr>
            <a:endParaRPr lang="pl-PL" sz="1300" dirty="0" smtClean="0">
              <a:latin typeface="Bookman Old Style" pitchFamily="18" charset="0"/>
            </a:endParaRPr>
          </a:p>
          <a:p>
            <a:pPr algn="ctr"/>
            <a:r>
              <a:rPr lang="pl-PL" sz="1300" b="1" dirty="0" smtClean="0">
                <a:latin typeface="Bookman Old Style" pitchFamily="18" charset="0"/>
              </a:rPr>
              <a:t>GORĄCY POSIŁEK: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Pierogi kapuściano – grzybowe </a:t>
            </a:r>
          </a:p>
          <a:p>
            <a:pPr algn="ctr"/>
            <a:endParaRPr lang="pl-PL" sz="1300" b="1" dirty="0" smtClean="0">
              <a:latin typeface="Bookman Old Style" pitchFamily="18" charset="0"/>
            </a:endParaRPr>
          </a:p>
          <a:p>
            <a:pPr algn="ctr"/>
            <a:r>
              <a:rPr lang="pl-PL" sz="1300" b="1" dirty="0" smtClean="0">
                <a:latin typeface="Bookman Old Style" pitchFamily="18" charset="0"/>
              </a:rPr>
              <a:t>NAPOJE: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Kompot z suszu </a:t>
            </a:r>
          </a:p>
          <a:p>
            <a:pPr algn="ctr">
              <a:buFont typeface="Arial" pitchFamily="34" charset="0"/>
              <a:buChar char="•"/>
            </a:pPr>
            <a:r>
              <a:rPr lang="pl-PL" sz="1300" dirty="0" smtClean="0">
                <a:latin typeface="Bookman Old Style" pitchFamily="18" charset="0"/>
              </a:rPr>
              <a:t>Woda/soki</a:t>
            </a:r>
          </a:p>
          <a:p>
            <a:pPr>
              <a:buFont typeface="Arial" pitchFamily="34" charset="0"/>
              <a:buChar char="•"/>
            </a:pPr>
            <a:endParaRPr lang="pl-PL" sz="1200" dirty="0" smtClean="0">
              <a:latin typeface="Bookman Old Style" pitchFamily="18" charset="0"/>
            </a:endParaRPr>
          </a:p>
          <a:p>
            <a:pPr>
              <a:buFont typeface="Arial" pitchFamily="34" charset="0"/>
              <a:buChar char="•"/>
            </a:pPr>
            <a:endParaRPr lang="pl-PL" dirty="0" smtClean="0"/>
          </a:p>
        </p:txBody>
      </p:sp>
      <p:pic>
        <p:nvPicPr>
          <p:cNvPr id="5" name="Symbol zastępczy zawartości 4" descr="indek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980728"/>
            <a:ext cx="5724000" cy="5184576"/>
          </a:xfr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183</TotalTime>
  <Words>276</Words>
  <Application>Microsoft Office PowerPoint</Application>
  <PresentationFormat>Pokaz na ekranie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Przepływ</vt:lpstr>
      <vt:lpstr> Oferta specjalna  Wigilia 2013 </vt:lpstr>
      <vt:lpstr>Wigilia firmowa na Miasteczku Rowerowym. </vt:lpstr>
      <vt:lpstr>W blasku mieniących się kolorami światełek… </vt:lpstr>
      <vt:lpstr>Przy płonącym kominku… </vt:lpstr>
      <vt:lpstr>Wśród grona współpracowników… </vt:lpstr>
      <vt:lpstr>Magiczny Wieczór Wigilijny w Karczmie na Miasteczku.</vt:lpstr>
      <vt:lpstr> Wigilia spędzona w gronie pracowników w przedświątecznym czasie może być doskonałą okazją do nawiązania przyjaznych stosunków, przełamania barier wytwarzanych przez hierarchię instytucjonalną i zawiązania przyjaźni odgrywających niebagatelną rolę w tworzeniu dobrej atmosfery pracy na przyszłe lata.</vt:lpstr>
      <vt:lpstr>  Mamy nadzieję, że przygotowana przez nas bogata i zróżnicowana oferta świąteczna będzie okazją do rozmów i degustacji specjalnie przyrządzonych na ten czas potraw. Przedstawiamy kilka wariantów świątecznego menu.    </vt:lpstr>
      <vt:lpstr>       Menu Świąteczne 65 zł / os. </vt:lpstr>
      <vt:lpstr>Menu Świąteczne 95 zł / os. </vt:lpstr>
      <vt:lpstr>Na specjalne życzenie klienta możemy wspólnie stworzyć takie menu, które będzie mieszanką powyższych zestawów, albo ułożyć zupełnie nowy wigilijny jadłospis pozostawiając Państwu dowolność w wyborze.</vt:lpstr>
      <vt:lpstr>Zapraszamy do współpracy</vt:lpstr>
    </vt:vector>
  </TitlesOfParts>
  <Company>trans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Wigilia firmowa w Karczmie na Miasteczku Rowerowym</dc:title>
  <dc:creator>Darek jach</dc:creator>
  <cp:lastModifiedBy>Okarmusy</cp:lastModifiedBy>
  <cp:revision>70</cp:revision>
  <dcterms:created xsi:type="dcterms:W3CDTF">2013-10-25T18:56:56Z</dcterms:created>
  <dcterms:modified xsi:type="dcterms:W3CDTF">2013-11-19T12:59:29Z</dcterms:modified>
</cp:coreProperties>
</file>