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23036-B444-45E8-89C1-896CA93CA6EB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9B8D2-B168-47F2-B3C5-2CAC61637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52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9B8D2-B168-47F2-B3C5-2CAC6163711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0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1A04295-B383-463F-BE2E-0CFEB18BE61C}" type="datetimeFigureOut">
              <a:rPr lang="pl-PL" smtClean="0"/>
              <a:t>16.02.2016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77FFCC2-85F1-49AB-9C5C-9653B401B692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iuro@cfb-poludnie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520280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FFC000"/>
                </a:solidFill>
              </a:rPr>
              <a:t>CENTRUM FINANSOWANIA BIZNESU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6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Czym jest audyt kosztów finansowych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 smtClean="0"/>
              <a:t>Zbiór działań mających na celu określenie wysokości realnie ponoszonych kosztów w związku z finansowaniem firmy ze źródeł</a:t>
            </a:r>
            <a:r>
              <a:rPr lang="pl-PL" dirty="0"/>
              <a:t> </a:t>
            </a:r>
            <a:r>
              <a:rPr lang="pl-PL" dirty="0" smtClean="0"/>
              <a:t>zewnętrznych</a:t>
            </a:r>
          </a:p>
          <a:p>
            <a:pPr algn="just"/>
            <a:r>
              <a:rPr lang="pl-PL" dirty="0" smtClean="0"/>
              <a:t>Badanie jest  przeprowadzane w oparciu o przedstawione prze Państwa dokumenty finansowe. Zarówno dane jak i wyniki badania są  objęte ścisłą tajemnicą </a:t>
            </a:r>
          </a:p>
          <a:p>
            <a:pPr algn="just"/>
            <a:r>
              <a:rPr lang="pl-PL" dirty="0" smtClean="0"/>
              <a:t>Badanie jest przeprowadzone przez  kwalifikowanych  pracowników naszej firmy – przy udziale Państwa służb księgowo – finansowych </a:t>
            </a:r>
            <a:endParaRPr lang="pl-PL" dirty="0"/>
          </a:p>
          <a:p>
            <a:pPr algn="just"/>
            <a:r>
              <a:rPr lang="pl-PL" dirty="0" smtClean="0"/>
              <a:t>W oparciu o wynik badania - zostaną Państwu przedstawione metody – pozwalające na efektywne obniżenie kosztów i poprawę wyniku finansowego Państwa firmy </a:t>
            </a:r>
          </a:p>
          <a:p>
            <a:pPr algn="just"/>
            <a:r>
              <a:rPr lang="pl-PL" dirty="0" smtClean="0"/>
              <a:t>Wszelkie  czynności związane z audytem są bezpłatne. </a:t>
            </a:r>
            <a:r>
              <a:rPr lang="pl-PL" dirty="0"/>
              <a:t>  </a:t>
            </a:r>
            <a:r>
              <a:rPr lang="pl-PL" dirty="0" smtClean="0"/>
              <a:t>W przypadku realnego obniżenie kosztów  - czy poprzez wprowadzenie nowych rozwiązań. Czy poprzez renegocjowania obecnych . Wynagrodzenie  jest  negocjowane indywidualne jako  niewielka część zaoszczędzonej kwoty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04248" y="643659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CFB-POLUDNIE.PL</a:t>
            </a:r>
            <a:r>
              <a:rPr lang="pl-PL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Korzyści audytu kosztów finansowych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Poprawa wyniku finansowego firmy </a:t>
            </a:r>
          </a:p>
          <a:p>
            <a:r>
              <a:rPr lang="pl-PL" dirty="0" smtClean="0"/>
              <a:t>Znaczne obniżenie kosztów finansowych </a:t>
            </a:r>
          </a:p>
          <a:p>
            <a:r>
              <a:rPr lang="pl-PL" dirty="0" smtClean="0"/>
              <a:t>Optymalizacja  koniecznych instrumentów i produktów  finansowych </a:t>
            </a:r>
          </a:p>
          <a:p>
            <a:r>
              <a:rPr lang="pl-PL" dirty="0" smtClean="0"/>
              <a:t>Zwiększenie zdolności finansowej przedsiębiorstwa </a:t>
            </a:r>
          </a:p>
          <a:p>
            <a:r>
              <a:rPr lang="pl-PL" dirty="0" smtClean="0"/>
              <a:t>Podstawa do renegocjacji warunków współpracy z instytucjami finansowymi </a:t>
            </a:r>
          </a:p>
          <a:p>
            <a:r>
              <a:rPr lang="pl-PL" dirty="0" smtClean="0"/>
              <a:t>Dobór bardziej efektywnych i tańszych metod finansowania </a:t>
            </a:r>
          </a:p>
          <a:p>
            <a:r>
              <a:rPr lang="pl-PL" dirty="0" smtClean="0"/>
              <a:t>Określenie najbardziej optymalnych źródeł  finansowania planów inwestycyjnych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04248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CFB-POLUDNIE.PL</a:t>
            </a:r>
            <a:r>
              <a:rPr lang="pl-PL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KONTAKT	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 smtClean="0">
                <a:solidFill>
                  <a:srgbClr val="FFC000"/>
                </a:solidFill>
              </a:rPr>
              <a:t>E- MAIL – </a:t>
            </a:r>
            <a:r>
              <a:rPr lang="pl-PL" dirty="0" smtClean="0">
                <a:solidFill>
                  <a:srgbClr val="FFC000"/>
                </a:solidFill>
                <a:hlinkClick r:id="rId2"/>
              </a:rPr>
              <a:t>biuro@cfb-poludnie.pl</a:t>
            </a:r>
            <a:endParaRPr lang="pl-PL" dirty="0" smtClean="0">
              <a:solidFill>
                <a:srgbClr val="FFC000"/>
              </a:solidFill>
            </a:endParaRPr>
          </a:p>
          <a:p>
            <a:pPr algn="just"/>
            <a:r>
              <a:rPr lang="pl-PL" dirty="0" smtClean="0">
                <a:solidFill>
                  <a:srgbClr val="FFC000"/>
                </a:solidFill>
              </a:rPr>
              <a:t>TELEFON MAŁOPOLSKA – </a:t>
            </a:r>
            <a:r>
              <a:rPr lang="pl-PL" dirty="0" smtClean="0">
                <a:solidFill>
                  <a:srgbClr val="FFC000"/>
                </a:solidFill>
              </a:rPr>
              <a:t>Daniel Skowron - 668 </a:t>
            </a:r>
            <a:r>
              <a:rPr lang="pl-PL" dirty="0" smtClean="0">
                <a:solidFill>
                  <a:srgbClr val="FFC000"/>
                </a:solidFill>
              </a:rPr>
              <a:t>591 621 </a:t>
            </a:r>
          </a:p>
          <a:p>
            <a:pPr algn="just"/>
            <a:r>
              <a:rPr lang="pl-PL" dirty="0" smtClean="0">
                <a:solidFill>
                  <a:srgbClr val="FFC000"/>
                </a:solidFill>
              </a:rPr>
              <a:t>TELEFON PODKARPACIE – </a:t>
            </a:r>
            <a:r>
              <a:rPr lang="pl-PL" dirty="0" smtClean="0">
                <a:solidFill>
                  <a:srgbClr val="FFC000"/>
                </a:solidFill>
              </a:rPr>
              <a:t>Kamila </a:t>
            </a:r>
            <a:r>
              <a:rPr lang="pl-PL" dirty="0" err="1" smtClean="0">
                <a:solidFill>
                  <a:srgbClr val="FFC000"/>
                </a:solidFill>
              </a:rPr>
              <a:t>Pawlos</a:t>
            </a:r>
            <a:r>
              <a:rPr lang="pl-PL" dirty="0" smtClean="0">
                <a:solidFill>
                  <a:srgbClr val="FFC000"/>
                </a:solidFill>
              </a:rPr>
              <a:t> 535 </a:t>
            </a:r>
            <a:r>
              <a:rPr lang="pl-PL" dirty="0" smtClean="0">
                <a:solidFill>
                  <a:srgbClr val="FFC000"/>
                </a:solidFill>
              </a:rPr>
              <a:t>229 004</a:t>
            </a:r>
          </a:p>
          <a:p>
            <a:pPr algn="just"/>
            <a:r>
              <a:rPr lang="pl-PL" dirty="0" smtClean="0">
                <a:solidFill>
                  <a:srgbClr val="FFC000"/>
                </a:solidFill>
              </a:rPr>
              <a:t>TELEFON ŚLĄSK </a:t>
            </a:r>
            <a:r>
              <a:rPr lang="pl-PL" dirty="0" smtClean="0">
                <a:solidFill>
                  <a:srgbClr val="FFC000"/>
                </a:solidFill>
              </a:rPr>
              <a:t> - Wiktor </a:t>
            </a:r>
            <a:r>
              <a:rPr lang="pl-PL" dirty="0" err="1" smtClean="0">
                <a:solidFill>
                  <a:srgbClr val="FFC000"/>
                </a:solidFill>
              </a:rPr>
              <a:t>Szustkiewicz</a:t>
            </a:r>
            <a:r>
              <a:rPr lang="pl-PL" dirty="0">
                <a:solidFill>
                  <a:srgbClr val="FFC000"/>
                </a:solidFill>
              </a:rPr>
              <a:t> </a:t>
            </a:r>
            <a:r>
              <a:rPr lang="pl-PL" dirty="0" smtClean="0">
                <a:solidFill>
                  <a:srgbClr val="FFC000"/>
                </a:solidFill>
              </a:rPr>
              <a:t>- </a:t>
            </a:r>
            <a:r>
              <a:rPr lang="pl-PL" dirty="0" smtClean="0">
                <a:solidFill>
                  <a:srgbClr val="FFC000"/>
                </a:solidFill>
              </a:rPr>
              <a:t>696 </a:t>
            </a:r>
            <a:r>
              <a:rPr lang="pl-PL" dirty="0" smtClean="0">
                <a:solidFill>
                  <a:srgbClr val="FFC000"/>
                </a:solidFill>
              </a:rPr>
              <a:t>454 738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Zapraszamy do  omówienia  szczegółów  współpracy na indywidulanie zorganizowanym spotkaniu w  siedzibie Państwa firmy – z jednym z naszych specjalistów . Do niniejszej informacji załączamy szerszą informację na temat naszej firmy.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04248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CFB-POLUDNIE.PL</a:t>
            </a:r>
            <a:r>
              <a:rPr lang="pl-PL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3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yzont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y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y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131</TotalTime>
  <Words>227</Words>
  <Application>Microsoft Office PowerPoint</Application>
  <PresentationFormat>Pokaz na ekranie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Horyzont</vt:lpstr>
      <vt:lpstr> CENTRUM FINANSOWANIA BIZNESU </vt:lpstr>
      <vt:lpstr>Czym jest audyt kosztów finansowych </vt:lpstr>
      <vt:lpstr>Korzyści audytu kosztów finansowych </vt:lpstr>
      <vt:lpstr>KONTAKT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CFB –POŁUDNIE</dc:title>
  <dc:creator>admin</dc:creator>
  <cp:lastModifiedBy>Tomasz Bania</cp:lastModifiedBy>
  <cp:revision>13</cp:revision>
  <dcterms:created xsi:type="dcterms:W3CDTF">2015-11-24T13:04:32Z</dcterms:created>
  <dcterms:modified xsi:type="dcterms:W3CDTF">2016-02-16T09:55:47Z</dcterms:modified>
</cp:coreProperties>
</file>