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8A170-746D-4026-A3E8-3979780D154C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AC669-4546-4734-B774-8C0E4340E6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6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C669-4546-4734-B774-8C0E4340E6D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21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0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96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52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69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44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4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5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492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65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26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83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62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3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54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128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50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71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311C00-324F-486C-AE3E-D65325CD775F}" type="datetimeFigureOut">
              <a:rPr lang="pl-PL" smtClean="0"/>
              <a:t>16.01.2023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78C121-D6D7-4B98-8ABC-371ADCFAC7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58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dGZspOCKm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pg24.pl/mit-o-wypychaniu-na-samozatrudnieni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zecznikmsp.pl/mitem-sa-twierdzenia-ze-wprowadzenie-dobrowolnego-zus-dla-przedsiebiorcow-zrujnuje-finanse-zakladu-ubezpieczen-spolecznych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rplus.pl/dobrowolnosc-podlegania-ubezpieczeniom-spolecznym-jako-przeciwdzialanie-rozwijaniu-sie-dzialalnosci-gospodarczej-w-szarej-strefie-5497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trefabiznesu.pl/dobrowolny-zus-pracownicy-etatowi-beda-wypychani-na-samozatrudnienie-ekspert-wyjasnia/ar/c3-17164569" TargetMode="External"/><Relationship Id="rId3" Type="http://schemas.openxmlformats.org/officeDocument/2006/relationships/hyperlink" Target="https://rzecznikmsp.pl/wp-content/uploads/2022/11/Wykaz-obywateli-popierajacych-projekt-ustawy-Dobrowolny-ZUS-dla-Przedsiebiorcow-w-Polsce-7.11.2022-r-1.pdf" TargetMode="External"/><Relationship Id="rId7" Type="http://schemas.openxmlformats.org/officeDocument/2006/relationships/hyperlink" Target="https://managerplus.pl/dobrowolnosc-podlegania-ubezpieczeniom-spolecznym-jako-przeciwdzialanie-rozwijaniu-sie-dzialalnosci-gospodarczej-w-szarej-strefie-5497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zecznikmsp.pl/tabela-do-zbierania-podpisow/" TargetMode="External"/><Relationship Id="rId5" Type="http://schemas.openxmlformats.org/officeDocument/2006/relationships/hyperlink" Target="https://rzecznikmsp.gov.pl/" TargetMode="External"/><Relationship Id="rId4" Type="http://schemas.openxmlformats.org/officeDocument/2006/relationships/hyperlink" Target="mailto:m.woch4@wp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6A5A7AA-2438-41B3-E99F-2B6655071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pl-PL" dirty="0"/>
              <a:t>Dobrowolny ZUS dla przedsiębiorców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0BD77F0-9067-C224-118E-EDF866357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077477"/>
            <a:ext cx="6815669" cy="900921"/>
          </a:xfrm>
        </p:spPr>
        <p:txBody>
          <a:bodyPr>
            <a:normAutofit/>
          </a:bodyPr>
          <a:lstStyle/>
          <a:p>
            <a:r>
              <a:rPr lang="pl-PL" sz="2800" dirty="0"/>
              <a:t>Niezbędne informacje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53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1A9505E-1951-EACF-AFAF-F2EB09E4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1171852"/>
            <a:ext cx="9592732" cy="2765148"/>
          </a:xfrm>
        </p:spPr>
        <p:txBody>
          <a:bodyPr/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Punkt 1. „Dziesiątki RMSP”, dobrowolny ZUS dla przedsiębiorców wzorem Niemiec, może zostać przyjęty w formie ustawy przez Sejm. Warunkiem jest zebranie przez  Obywatelski Komitet Inicjatywy Ustawodawczej, powołany w sprawie wprowadzenia dobrowolnych składek na ubezpieczenia społeczne przedsiębiorców, przynajmniej 100 tysięcy podpisów.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1FFBCA2-704E-AED6-C25F-B4E44A72E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3868" y="4554245"/>
            <a:ext cx="9592732" cy="1321621"/>
          </a:xfrm>
        </p:spPr>
        <p:txBody>
          <a:bodyPr/>
          <a:lstStyle/>
          <a:p>
            <a:r>
              <a:rPr lang="pl-P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Dlaczego należy przeprowadzić taka zmianę oraz co trzeba zrobić aby pomóc ją wprowadzić?   </a:t>
            </a:r>
            <a:endParaRPr lang="pl-PL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148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CE8600-07BB-0C0F-0857-21CF6B552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dzisiaj funkcjonuje w Polsce system opłacania składek na ubezpieczenie społeczne za samego przedsiębiorcę?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758753-C759-C997-23D7-4E0F7F717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Przedsiębiorca, który prowadzi pozarolniczą działalność gospodarczą, będzie musiał w 2023 roku co miesiąc odprowadzać składkę w wysokości ok. 1418 zł. Opłata ta jest stała i nie zależy od osiąganego dochodu. Dla firm, które osiągają małe dochody lub straty m.in.: małe zakłady fryzjerskie, kosmetyczne czy krawieckie, ale też setek tysięcy innych, tak duże obciążenie składką powoduje wpadanie przedsiębiorców w spiralę zadłużenia. W 2013 była przeprowadzona abolicja wobec zadłużonych za własne składki przedsiębiorców. W 2022 roku zadłużonych i już windykowanych przez ZUS było już znowu 210 000 rodzin. Ten system zawsze będzie skutkował powiększającą się z roku na rok liczbą Polaków wyrzuconych z oficjalnego obiegu gospodarczego do szarej strefy. Jak to w praktyce wygląda pokazuje materiał do którego link poniżej.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https://www.youtube.com/watch?v=HdGZspOCKmY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92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3" name="Obraz 2" descr="Obraz zawierający stół&#10;&#10;Opis wygenerowany automatycznie">
            <a:extLst>
              <a:ext uri="{FF2B5EF4-FFF2-40B4-BE49-F238E27FC236}">
                <a16:creationId xmlns:a16="http://schemas.microsoft.com/office/drawing/2014/main" id="{33285355-B565-7856-A755-5F3BBDFCD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65" y="686210"/>
            <a:ext cx="7753469" cy="548558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5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35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994F6-D834-BFD4-BD1E-683F1C42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jaki sposób działają systemy ubezpieczeń społecznych w innych krajach europejskich?</a:t>
            </a: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35A3EC-18E0-3F0A-1052-580F5472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96466"/>
            <a:ext cx="9601196" cy="3079402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ryczałtowej składki płaconej bez względu na poziom dochodów obowiązuje w Europie wyłącznie w Polsce. W innych krajach np. Czechach czy Słowacji istnieje ryczałtowa składka, ale jest uzależniona od wysokości dochodów, a jej wysokość nie jest tak dolegliwa jak w Polsce dla firm o małych dochodach. W Wielkiej Brytanii składka w pierwszym przedziale dochodowym wynosi ryczałtem ok. 60 zł, później 10 % i 12 %. W Niemczech składka dla przedsiębiorców jest dobrowolna (przy zachowaniu obowiązkowej składki na ubezpieczenie zdrowotne). Rzecznik MŚP w tzw. „10 Rzecznika” w pkt 1. proponuje wprowadzenie w Polsce systemu podobnego jak u naszych zachodnich sąsiadów. Tę ideę podjęły organizacje przedsiębiorców z Rady Przedsiębiorców oraz firmy z Rady Konsultacyjnej przy RMSP, powołując Obywatelski Komitet Inicjatywy Ustawodawczej w sprawie wprowadzenia dobrowolnych składek na ubezpieczenia społeczne przedsiębiorców. 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12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EA4C07-039C-1894-F5EE-22350EAD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Mity na temat szkodliwości wprowadzenia dobrowolnych ubezpieczeń społecznych dla przedsiębiorców.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FC9237-7F0A-AE2C-6637-7E81DED46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684607"/>
            <a:ext cx="4718304" cy="1106158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o wypychaniu na samozatrudnienie: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3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https://fpg24.pl/mit-o-wypychaniu-na-samozatrudnienie/</a:t>
            </a:r>
            <a:endParaRPr lang="pl-PL" sz="23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1153A3D-5DB0-592C-E0A5-F92BABB67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684607"/>
            <a:ext cx="4718304" cy="98187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o zrujnowaniu finansów publicznych: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https://rzecznikmsp.pl/mitem-sa-twierdzenia-ze-wprowadzenie-dobrowolnego-zus-dla-przedsiebiorcow-zrujnuje-finanse-zakladu-ubezpieczen-spolecznych/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406206-EF02-DC9E-324D-5DB388116509}"/>
              </a:ext>
            </a:extLst>
          </p:cNvPr>
          <p:cNvSpPr txBox="1"/>
          <p:nvPr/>
        </p:nvSpPr>
        <p:spPr>
          <a:xfrm>
            <a:off x="1295403" y="3879542"/>
            <a:ext cx="9601196" cy="218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o nieodpowiedzialnych przedsiębiorcach którzy na złość babci odmrożą sobie uszy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Polacy mają być głupsi i mniej zapobiegliwi od Niemców i na starość będą wyjadać resztki ze śmietników oraz obciążać pomoc społeczną. W  Polsce mamy obecnie ponad 250 tysięcy tzw. emerytur groszowych. 4 mln 100 tysięcy (bez emerytów i uczących się) jest nieaktywnych zawodowo. W tej grupie mamy 700 tysięcy pracujących w szarej strefie. Gdyby Ci ludzie nie potrafili sami zabezpieczyć swojej starości już mielibyśmy problem społeczny. Gdyby iść za tokiem myślenia zwolenników tego mitu powinniśmy każdego z tej 4 milionowej grupy zobowiązać do opłacania przymusowej składki na ich ubezpieczenia społeczne w wysokości 1400 zł miesięcznie podobnie jak przedsiębiorców. </a:t>
            </a:r>
          </a:p>
        </p:txBody>
      </p:sp>
    </p:spTree>
    <p:extLst>
      <p:ext uri="{BB962C8B-B14F-4D97-AF65-F5344CB8AC3E}">
        <p14:creationId xmlns:p14="http://schemas.microsoft.com/office/powerpoint/2010/main" val="46128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4F2E9F-0255-58B0-329B-70EC9D51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Korzyści z wprowadzenia dobrowolnego ubezpieczenia społecznego dla przedsiębiorców.</a:t>
            </a:r>
            <a:endParaRPr lang="pl-PL" sz="280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892E048-F9F7-968C-6801-0BC1DE56F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1056444"/>
            <a:ext cx="5953630" cy="5331656"/>
          </a:xfrm>
        </p:spPr>
        <p:txBody>
          <a:bodyPr anchor="ctr"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Pobudzenie aktywności gospodarczej Polaków w tym start-</a:t>
            </a:r>
            <a:r>
              <a:rPr lang="pl-PL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upów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innych innowacyjnych firm.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Ograniczenie działalności w szarej strefie.</a:t>
            </a: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Dobrowolność podlegania ubezpieczeniom społecznym jako przeciwdziałanie rozwijaniu się działalności gospodarczej w szarej strefie (managerplus.pl)</a:t>
            </a:r>
            <a:endParaRPr lang="pl-PL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przeprowadzeniu amnestii wzorem ustawy z 2013 roku setki tysięcy Polaków wróci do legalnego obiegu gospodarczego, a ich rodziny zostaną uratowane od pauperyzacji.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Poprawi się konkurencyjność polskich firm wobec firm niemieckich i innych krajów.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Wzrosną wpływy do budżetu państwa z zalegalizowanych firm i z nowo powstałych aktywności.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92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BBE44885-6D6A-CED9-3D4F-23AFDAF40F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844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5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43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D9B8E6-5F87-21E7-FA73-3C0A4500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1251751"/>
            <a:ext cx="2730414" cy="4649008"/>
          </a:xfrm>
        </p:spPr>
        <p:txBody>
          <a:bodyPr>
            <a:norm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trzeba zrobić aby poprzeć wprowadzenie w życie punktu 1. </a:t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„10 RMSP”: </a:t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Dobrowolny ZUS dla przedsiębiorców wzorem Niemiec?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6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D6A648-C547-8F0F-8EF4-EA213FFF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1029810"/>
            <a:ext cx="5953630" cy="4846058"/>
          </a:xfrm>
        </p:spPr>
        <p:txBody>
          <a:bodyPr anchor="ctr"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Pobierz formularz: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https://rzecznikmsp.pl/wp-content/uploads/2022/11/Wykaz-obywateli-popierajacych-projekt-ustawy-Dobrowolny-ZUS-dla-Przedsiebiorcow-w-Polsce-7.11.2022-r-1.pdf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Wydrukuj, podpisz sam i przekonaj do tego rodzinę, znajomych, pracowników. </a:t>
            </a:r>
            <a:endParaRPr lang="pl-PL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Wyślij formularz z zebranymi podpisami na adres: 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Marek Woch, ul. Biskupia 48 C m. 16, 04-216 Warszawa</a:t>
            </a:r>
            <a:r>
              <a:rPr lang="pl-PL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b="1" dirty="0">
                <a:solidFill>
                  <a:schemeClr val="bg1"/>
                </a:solidFill>
                <a:latin typeface="Lato" panose="020F050202020403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12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 skontaktuj się poprzez e-mail: </a:t>
            </a:r>
            <a:r>
              <a:rPr lang="pl-PL" sz="1800" b="1" u="sng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m.woch4@wp.pl</a:t>
            </a:r>
            <a:r>
              <a:rPr lang="pl-PL" sz="1800" b="1" dirty="0">
                <a:solidFill>
                  <a:srgbClr val="FF0000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2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celu innego sposobu dostarczenia.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Prosimy o udostępnianie prezentacji poprzez możliwe </a:t>
            </a:r>
            <a:r>
              <a:rPr lang="pl-PL" sz="1200" b="1" dirty="0">
                <a:solidFill>
                  <a:schemeClr val="bg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dostępne kanały!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Dodatkowe przydatne linki: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https://rzecznikmsp.gov.pl/</a:t>
            </a:r>
            <a:endParaRPr lang="pl-PL" sz="1200" b="1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https://rzecznikmsp.pl/tabela-do-zbierania-podpisow/</a:t>
            </a:r>
            <a:endParaRPr lang="pl-PL" sz="1200" b="1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Dobrowolność podlegania ubezpieczeniom społecznym jako przeciwdziałanie rozwijaniu się działalności gospodarczej w szarej strefie (managerplus.pl)</a:t>
            </a:r>
            <a:endParaRPr lang="pl-PL" sz="12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Dobrowolny ZUS. Pracownicy etatowi będą „wypychani” na samozatrudnienie? Ekspert wyjaśnia | Strefa Biznesu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200" b="1" dirty="0">
              <a:solidFill>
                <a:schemeClr val="bg1"/>
              </a:solidFill>
              <a:effectLst/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28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805</Words>
  <Application>Microsoft Office PowerPoint</Application>
  <PresentationFormat>Panoramiczny</PresentationFormat>
  <Paragraphs>35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Lato</vt:lpstr>
      <vt:lpstr>Times New Roman</vt:lpstr>
      <vt:lpstr>Organiczny</vt:lpstr>
      <vt:lpstr>Dobrowolny ZUS dla przedsiębiorców </vt:lpstr>
      <vt:lpstr>Punkt 1. „Dziesiątki RMSP”, dobrowolny ZUS dla przedsiębiorców wzorem Niemiec, może zostać przyjęty w formie ustawy przez Sejm. Warunkiem jest zebranie przez  Obywatelski Komitet Inicjatywy Ustawodawczej, powołany w sprawie wprowadzenia dobrowolnych składek na ubezpieczenia społeczne przedsiębiorców, przynajmniej 100 tysięcy podpisów.  </vt:lpstr>
      <vt:lpstr>Jak dzisiaj funkcjonuje w Polsce system opłacania składek na ubezpieczenie społeczne za samego przedsiębiorcę?</vt:lpstr>
      <vt:lpstr>Prezentacja programu PowerPoint</vt:lpstr>
      <vt:lpstr>W jaki sposób działają systemy ubezpieczeń społecznych w innych krajach europejskich?</vt:lpstr>
      <vt:lpstr>Mity na temat szkodliwości wprowadzenia dobrowolnych ubezpieczeń społecznych dla przedsiębiorców.</vt:lpstr>
      <vt:lpstr>Korzyści z wprowadzenia dobrowolnego ubezpieczenia społecznego dla przedsiębiorców.</vt:lpstr>
      <vt:lpstr>Prezentacja programu PowerPoint</vt:lpstr>
      <vt:lpstr>Co trzeba zrobić aby poprzeć wprowadzenie w życie punktu 1.  „10 RMSP”:  Dobrowolny ZUS dla przedsiębiorców wzorem Niemiec?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Dobrowolny ZUS dla przedsiębiorców </dc:title>
  <dc:creator>Paweł Bonisławski</dc:creator>
  <cp:lastModifiedBy>Paweł Bonisławski</cp:lastModifiedBy>
  <cp:revision>6</cp:revision>
  <dcterms:created xsi:type="dcterms:W3CDTF">2023-01-16T12:29:13Z</dcterms:created>
  <dcterms:modified xsi:type="dcterms:W3CDTF">2023-01-16T15:11:36Z</dcterms:modified>
</cp:coreProperties>
</file>